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5If+4v9NhQhnyrznveZrwbwSF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16" y="10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1411af2df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g21411af2df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1411af2df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g21411af2df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21411af2df5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g21411af2df5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1411af2df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g21411af2df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21411af2df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g21411af2df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1411af2df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g21411af2df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411af2df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411af2df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1411af2df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g21411af2df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1411af2df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g21411af2df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1411af2df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g21411af2df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1411af2df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g21411af2df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9" name="Google Shape;69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0" name="Google Shape;70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Google Shape;71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QMhxhbt4L0=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2" name="Google Shape;1692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3" name="Google Shape;1693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4" name="Google Shape;1694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4" name="Google Shape;1704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++1CfxLejpM=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7" name="Google Shape;1707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8" name="Google Shape;1708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9" name="Google Shape;1709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9" name="Google Shape;1719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/iD8Hpp5FI=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7" name="Google Shape;1727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Kr7OPOMEnA=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1" name="Google Shape;1731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32" name="Google Shape;1732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3" name="Google Shape;1733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4" name="Google Shape;1734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pd7a4NfvDs=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9" name="Google Shape;1739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0" name="Google Shape;1740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1" name="Google Shape;1741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7e5OmFcpos=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6" name="Google Shape;1746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7" name="Google Shape;1747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8" name="Google Shape;1748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9" name="Google Shape;1749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a2W1bEpMH/8=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4" name="Google Shape;1754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5" name="Google Shape;1755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s0JyanmWWA=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8CAWNf7W+M=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" name="Google Shape;1765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6" name="Google Shape;1766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8" name="Google Shape;1768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1" name="Google Shape;1771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6" name="Google Shape;1776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7" name="Google Shape;1777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9" name="Google Shape;1779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0" name="Google Shape;1780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1" name="Google Shape;1781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2" name="Google Shape;1782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3" name="Google Shape;1783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4" name="Google Shape;1784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5" name="Google Shape;1785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6" name="Google Shape;1786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7" name="Google Shape;1787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90" name="Google Shape;1790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1" name="Google Shape;1791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2" name="Google Shape;1792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3" name="Google Shape;1793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4" name="Google Shape;1794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5" name="Google Shape;1795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6" name="Google Shape;1796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7" name="Google Shape;1797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vmjIQfqtF0=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1" name="Google Shape;1801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3" name="Google Shape;1803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4" name="Google Shape;1804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ORC0upUlaM="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8" name="Google Shape;1808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Google Shape;1809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0" name="Google Shape;1810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1" name="Google Shape;1811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NddCJ7k8bQ="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5" name="Google Shape;1815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6" name="Google Shape;1816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7" name="Google Shape;1817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8" name="Google Shape;1818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21" name="Google Shape;1821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22" name="Google Shape;1822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3" name="Google Shape;1823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4" name="Google Shape;1824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5" name="Google Shape;1825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6" name="Google Shape;1826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0Xe9e9IKF4=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9" name="Google Shape;109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oogle Shape;110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3" name="Google Shape;153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5" name="Google Shape;165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7" name="Google Shape;177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7" name="Google Shape;207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1" name="Google Shape;221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" name="Google Shape;223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4" name="Google Shape;224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5" name="Google Shape;225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6" name="Google Shape;226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7" name="Google Shape;227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8" name="Google Shape;228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9" name="Google Shape;229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" name="Google Shape;26;p216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/>
          </a:p>
        </p:txBody>
      </p:sp>
      <p:sp>
        <p:nvSpPr>
          <p:cNvPr id="27" name="Google Shape;27;p216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-1</a:t>
            </a:r>
            <a:endParaRPr/>
          </a:p>
        </p:txBody>
      </p:sp>
      <p:sp>
        <p:nvSpPr>
          <p:cNvPr id="28" name="Google Shape;28;p216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3" name="Google Shape;233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4" name="Google Shape;234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5" name="Google Shape;235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6" name="Google Shape;236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7" name="Google Shape;237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8" name="Google Shape;238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9" name="Google Shape;239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0" name="Google Shape;240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1" name="Google Shape;241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" name="Google Shape;242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0" name="Google Shape;260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1" name="Google Shape;261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2" name="Google Shape;272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3" name="Google Shape;273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0" name="Google Shape;280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1" name="Google Shape;281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" name="Google Shape;282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3" name="Google Shape;283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4" name="Google Shape;284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5" name="Google Shape;285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6" name="Google Shape;286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" name="Google Shape;287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8" name="Google Shape;288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9" name="Google Shape;289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0" name="Google Shape;290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0" name="Google Shape;300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5" name="Google Shape;315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6" name="Google Shape;316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7" name="Google Shape;317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" name="Google Shape;320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2" name="Google Shape;332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" name="Google Shape;333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4" name="Google Shape;334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Google Shape;337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9" name="Google Shape;349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0" name="Google Shape;350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1" name="Google Shape;351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4" name="Google Shape;354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6" name="Google Shape;366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" name="Google Shape;367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8" name="Google Shape;368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1" name="Google Shape;371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9" name="Google Shape;419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0" name="Google Shape;420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1" name="Google Shape;421;p257"/>
              <p:cNvCxnSpPr>
                <a:endCxn id="422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3" name="Google Shape;423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2" name="Google Shape;422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4" name="Google Shape;424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5" name="Google Shape;425;p257"/>
              <p:cNvCxnSpPr>
                <a:endCxn id="426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7" name="Google Shape;427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6" name="Google Shape;426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8" name="Google Shape;428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6" name="Google Shape;436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52" name="Google Shape;452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" name="Google Shape;453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4" name="Google Shape;454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8" name="Google Shape;458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9" name="Google Shape;459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3" name="Google Shape;473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4" name="Google Shape;474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5" name="Google Shape;475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6" name="Google Shape;476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7" name="Google Shape;477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8" name="Google Shape;478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9" name="Google Shape;479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80" name="Google Shape;480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81" name="Google Shape;481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2" name="Google Shape;482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6" name="Google Shape;486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7" name="Google Shape;487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8" name="Google Shape;488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9" name="Google Shape;489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0" name="Google Shape;490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1" name="Google Shape;491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2" name="Google Shape;492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Google Shape;494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9" name="Google Shape;499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Google Shape;507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9" name="Google Shape;529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0" name="Google Shape;530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1" name="Google Shape;531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4" name="Google Shape;534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5" name="Google Shape;545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7" name="Google Shape;547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8" name="Google Shape;548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9" name="Google Shape;549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0" name="Google Shape;550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5" name="Google Shape;565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7" name="Google Shape;567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8" name="Google Shape;568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9" name="Google Shape;569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0" name="Google Shape;570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6" name="Google Shape;586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9" name="Google Shape;589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2" name="Google Shape;592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1" name="Google Shape;601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5" name="Google Shape;605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6" name="Google Shape;606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7" name="Google Shape;607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8" name="Google Shape;61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9" name="Google Shape;61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0" name="Google Shape;62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1" name="Google Shape;62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2" name="Google Shape;62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3" name="Google Shape;623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4" name="Google Shape;62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5" name="Google Shape;62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6" name="Google Shape;62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7" name="Google Shape;62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8" name="Google Shape;62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9" name="Google Shape;629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0" name="Google Shape;63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1" name="Google Shape;63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2" name="Google Shape;63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3" name="Google Shape;63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4" name="Google Shape;63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5" name="Google Shape;635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6" name="Google Shape;63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7" name="Google Shape;63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8" name="Google Shape;63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9" name="Google Shape;63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0" name="Google Shape;64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1" name="Google Shape;641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7" name="Google Shape;647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6" name="Google Shape;656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7" name="Google Shape;657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8" name="Google Shape;65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9" name="Google Shape;65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0" name="Google Shape;66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1" name="Google Shape;66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2" name="Google Shape;66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3" name="Google Shape;663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4" name="Google Shape;66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5" name="Google Shape;66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6" name="Google Shape;66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7" name="Google Shape;66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8" name="Google Shape;66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9" name="Google Shape;669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0" name="Google Shape;67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1" name="Google Shape;67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2" name="Google Shape;67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3" name="Google Shape;67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4" name="Google Shape;67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5" name="Google Shape;675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6" name="Google Shape;67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7" name="Google Shape;67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8" name="Google Shape;67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9" name="Google Shape;67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0" name="Google Shape;68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1" name="Google Shape;681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7" name="Google Shape;687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9" name="Google Shape;689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02" name="Google Shape;702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4" name="Google Shape;704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0" name="Google Shape;710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3" name="Google Shape;723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5" name="Google Shape;725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8" name="Google Shape;738;p272"/>
          <p:cNvCxnSpPr>
            <a:stCxn id="739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9" name="Google Shape;739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4" name="Google Shape;744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5" name="Google Shape;745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0" name="Google Shape;750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7" name="Google Shape;757;p273"/>
          <p:cNvCxnSpPr>
            <a:stCxn id="758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8" name="Google Shape;758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3" name="Google Shape;763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9" name="Google Shape;769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6" name="Google Shape;776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7" name="Google Shape;777;p274"/>
            <p:cNvCxnSpPr>
              <a:stCxn id="778" idx="6"/>
              <a:endCxn id="77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274"/>
            <p:cNvCxnSpPr>
              <a:stCxn id="778" idx="6"/>
              <a:endCxn id="781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274"/>
            <p:cNvCxnSpPr>
              <a:stCxn id="778" idx="6"/>
              <a:endCxn id="783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274"/>
            <p:cNvCxnSpPr>
              <a:stCxn id="778" idx="6"/>
              <a:endCxn id="785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274"/>
            <p:cNvCxnSpPr>
              <a:stCxn id="778" idx="6"/>
              <a:endCxn id="78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78" idx="6"/>
              <a:endCxn id="789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78" idx="6"/>
              <a:endCxn id="791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92" name="Google Shape;792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8" name="Google Shape;778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3" name="Google Shape;793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4" name="Google Shape;794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9" name="Google Shape;779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1" name="Google Shape;781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3" name="Google Shape;783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5" name="Google Shape;785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8" name="Google Shape;808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3" name="Google Shape;813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4" name="Google Shape;814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0" name="Google Shape;820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1" name="Google Shape;821;p275"/>
            <p:cNvCxnSpPr>
              <a:stCxn id="822" idx="6"/>
              <a:endCxn id="82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" name="Google Shape;824;p275"/>
            <p:cNvCxnSpPr>
              <a:stCxn id="822" idx="6"/>
              <a:endCxn id="82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6" name="Google Shape;826;p275"/>
            <p:cNvCxnSpPr>
              <a:stCxn id="822" idx="6"/>
              <a:endCxn id="82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8" name="Google Shape;828;p275"/>
            <p:cNvCxnSpPr>
              <a:stCxn id="822" idx="6"/>
              <a:endCxn id="82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0" name="Google Shape;830;p275"/>
            <p:cNvCxnSpPr>
              <a:stCxn id="822" idx="6"/>
              <a:endCxn id="83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22" idx="6"/>
              <a:endCxn id="83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22" idx="6"/>
              <a:endCxn id="83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6" name="Google Shape;836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22" name="Google Shape;822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7" name="Google Shape;837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8" name="Google Shape;838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52" name="Google Shape;852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7" name="Google Shape;857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8" name="Google Shape;858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9" name="Google Shape;859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62" name="Google Shape;862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6" name="Google Shape;866;p276"/>
            <p:cNvCxnSpPr>
              <a:stCxn id="867" idx="6"/>
              <a:endCxn id="868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6"/>
            <p:cNvCxnSpPr>
              <a:stCxn id="867" idx="6"/>
              <a:endCxn id="87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276"/>
            <p:cNvCxnSpPr>
              <a:stCxn id="867" idx="6"/>
              <a:endCxn id="872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3" name="Google Shape;873;p276"/>
            <p:cNvCxnSpPr>
              <a:stCxn id="867" idx="6"/>
              <a:endCxn id="87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5" name="Google Shape;875;p276"/>
            <p:cNvCxnSpPr>
              <a:stCxn id="867" idx="6"/>
              <a:endCxn id="87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67" idx="6"/>
              <a:endCxn id="878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endCxn id="88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7" name="Google Shape;867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1" name="Google Shape;881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82" name="Google Shape;882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8" name="Google Shape;868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3" name="Google Shape;883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4" name="Google Shape;884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0" name="Google Shape;870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5" name="Google Shape;885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6" name="Google Shape;886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7" name="Google Shape;887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8" name="Google Shape;888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9" name="Google Shape;889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90" name="Google Shape;890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72" name="Google Shape;872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4" name="Google Shape;874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6" name="Google Shape;896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1" name="Google Shape;901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6" name="Google Shape;906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9" name="Google Shape;909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0" name="Google Shape;910;p277"/>
            <p:cNvCxnSpPr>
              <a:stCxn id="911" idx="6"/>
              <a:endCxn id="91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3" name="Google Shape;913;p277"/>
            <p:cNvCxnSpPr>
              <a:stCxn id="911" idx="6"/>
              <a:endCxn id="91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5" name="Google Shape;915;p277"/>
            <p:cNvCxnSpPr>
              <a:stCxn id="911" idx="6"/>
              <a:endCxn id="91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7" name="Google Shape;917;p277"/>
            <p:cNvCxnSpPr>
              <a:stCxn id="911" idx="6"/>
              <a:endCxn id="91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9" name="Google Shape;919;p277"/>
            <p:cNvCxnSpPr>
              <a:stCxn id="911" idx="6"/>
              <a:endCxn id="92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1" idx="6"/>
              <a:endCxn id="92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endCxn id="92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1" name="Google Shape;911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5" name="Google Shape;925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6" name="Google Shape;926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12" name="Google Shape;912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7" name="Google Shape;927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8" name="Google Shape;928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4" name="Google Shape;914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9" name="Google Shape;929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30" name="Google Shape;930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1" name="Google Shape;931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32" name="Google Shape;932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3" name="Google Shape;933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4" name="Google Shape;934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6" name="Google Shape;916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8" name="Google Shape;918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40" name="Google Shape;940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0" name="Google Shape;950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3" name="Google Shape;953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4" name="Google Shape;954;p278"/>
            <p:cNvCxnSpPr>
              <a:stCxn id="955" idx="6"/>
              <a:endCxn id="95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7" name="Google Shape;957;p278"/>
            <p:cNvCxnSpPr>
              <a:stCxn id="955" idx="6"/>
              <a:endCxn id="95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9" name="Google Shape;959;p278"/>
            <p:cNvCxnSpPr>
              <a:stCxn id="955" idx="6"/>
              <a:endCxn id="96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1" name="Google Shape;961;p278"/>
            <p:cNvCxnSpPr>
              <a:stCxn id="955" idx="6"/>
              <a:endCxn id="96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3" name="Google Shape;963;p278"/>
            <p:cNvCxnSpPr>
              <a:stCxn id="955" idx="6"/>
              <a:endCxn id="96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55" idx="6"/>
              <a:endCxn id="96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endCxn id="96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5" name="Google Shape;955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9" name="Google Shape;969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0" name="Google Shape;970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6" name="Google Shape;956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1" name="Google Shape;971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72" name="Google Shape;972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8" name="Google Shape;958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3" name="Google Shape;973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4" name="Google Shape;974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5" name="Google Shape;975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6" name="Google Shape;976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7" name="Google Shape;977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8" name="Google Shape;978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0" name="Google Shape;960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62" name="Google Shape;962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4" name="Google Shape;984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9" name="Google Shape;989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6" name="Google Shape;996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7" name="Google Shape;997;p279"/>
            <p:cNvCxnSpPr>
              <a:stCxn id="998" idx="6"/>
              <a:endCxn id="99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9"/>
            <p:cNvCxnSpPr>
              <a:stCxn id="998" idx="6"/>
              <a:endCxn id="100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9"/>
            <p:cNvCxnSpPr>
              <a:stCxn id="998" idx="6"/>
              <a:endCxn id="100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4" name="Google Shape;1004;p279"/>
            <p:cNvCxnSpPr>
              <a:stCxn id="998" idx="6"/>
              <a:endCxn id="100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6" name="Google Shape;1006;p279"/>
            <p:cNvCxnSpPr>
              <a:stCxn id="998" idx="6"/>
              <a:endCxn id="100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998" idx="6"/>
              <a:endCxn id="100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endCxn id="101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8" name="Google Shape;998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9" name="Google Shape;999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1" name="Google Shape;1001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3" name="Google Shape;1003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5" name="Google Shape;1005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12" name="Google Shape;1012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8" name="Google Shape;1018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4" name="Google Shape;1024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5" name="Google Shape;1025;p280"/>
            <p:cNvCxnSpPr>
              <a:stCxn id="1026" idx="6"/>
              <a:endCxn id="102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80"/>
            <p:cNvCxnSpPr>
              <a:stCxn id="1026" idx="6"/>
              <a:endCxn id="102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80"/>
            <p:cNvCxnSpPr>
              <a:stCxn id="1026" idx="6"/>
              <a:endCxn id="103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80"/>
            <p:cNvCxnSpPr>
              <a:stCxn id="1026" idx="6"/>
              <a:endCxn id="103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80"/>
            <p:cNvCxnSpPr>
              <a:stCxn id="1026" idx="6"/>
              <a:endCxn id="103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26" idx="6"/>
              <a:endCxn id="103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endCxn id="103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6" name="Google Shape;1026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0" name="Google Shape;1040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5" name="Google Shape;1045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6" name="Google Shape;1046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2" name="Google Shape;1052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3" name="Google Shape;1053;p281"/>
            <p:cNvCxnSpPr>
              <a:stCxn id="1054" idx="6"/>
              <a:endCxn id="105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1"/>
            <p:cNvCxnSpPr>
              <a:stCxn id="1054" idx="6"/>
              <a:endCxn id="105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1"/>
            <p:cNvCxnSpPr>
              <a:stCxn id="1054" idx="6"/>
              <a:endCxn id="105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1"/>
            <p:cNvCxnSpPr>
              <a:stCxn id="1054" idx="6"/>
              <a:endCxn id="106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1"/>
            <p:cNvCxnSpPr>
              <a:stCxn id="1054" idx="6"/>
              <a:endCxn id="106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54" idx="6"/>
              <a:endCxn id="106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endCxn id="106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4" name="Google Shape;1054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8" name="Google Shape;1068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3" name="Google Shape;1073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4" name="Google Shape;1074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0" name="Google Shape;108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1" name="Google Shape;108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2" name="Google Shape;108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3" name="Google Shape;108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8" name="Google Shape;108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9" name="Google Shape;108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1" name="Google Shape;109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92" name="Google Shape;109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4" name="Google Shape;109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0" name="Google Shape;110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1" name="Google Shape;110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2" name="Google Shape;110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Google Shape;1104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7" name="Google Shape;1107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8" name="Google Shape;1108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9" name="Google Shape;1109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4" name="Google Shape;1114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5" name="Google Shape;1115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6" name="Google Shape;1116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7" name="Google Shape;1117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3" name="Google Shape;1123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4" name="Google Shape;1124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5" name="Google Shape;1125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0" name="Google Shape;1130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1" name="Google Shape;1131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2" name="Google Shape;113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3" name="Google Shape;113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4" name="Google Shape;113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5" name="Google Shape;113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6" name="Google Shape;113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7" name="Google Shape;1137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8" name="Google Shape;113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9" name="Google Shape;113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0" name="Google Shape;114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1" name="Google Shape;114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2" name="Google Shape;114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3" name="Google Shape;1143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4" name="Google Shape;114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5" name="Google Shape;114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6" name="Google Shape;114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7" name="Google Shape;114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8" name="Google Shape;114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9" name="Google Shape;1149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0" name="Google Shape;115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1" name="Google Shape;115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2" name="Google Shape;115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3" name="Google Shape;115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4" name="Google Shape;115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5" name="Google Shape;1155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6" name="Google Shape;1156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7" name="Google Shape;1157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8" name="Google Shape;1158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9" name="Google Shape;1159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0" name="Google Shape;1160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1" name="Google Shape;116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2" name="Google Shape;116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3" name="Google Shape;116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4" name="Google Shape;116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5" name="Google Shape;116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6" name="Google Shape;1166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7" name="Google Shape;116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8" name="Google Shape;116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9" name="Google Shape;116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0" name="Google Shape;117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1" name="Google Shape;117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2" name="Google Shape;1172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3" name="Google Shape;117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4" name="Google Shape;117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5" name="Google Shape;117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6" name="Google Shape;117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7" name="Google Shape;117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8" name="Google Shape;1178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9" name="Google Shape;117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0" name="Google Shape;118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1" name="Google Shape;118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2" name="Google Shape;118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3" name="Google Shape;118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4" name="Google Shape;1184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5" name="Google Shape;118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6" name="Google Shape;118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7" name="Google Shape;118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8" name="Google Shape;118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9" name="Google Shape;118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0" name="Google Shape;1190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2" name="Google Shape;1192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3" name="Google Shape;1193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4" name="Google Shape;1194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8" name="Google Shape;1198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0" name="Google Shape;1200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1" name="Google Shape;120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2" name="Google Shape;120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3" name="Google Shape;120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4" name="Google Shape;120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5" name="Google Shape;120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6" name="Google Shape;1206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7" name="Google Shape;120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8" name="Google Shape;120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9" name="Google Shape;120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0" name="Google Shape;121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1" name="Google Shape;121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2" name="Google Shape;1212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3" name="Google Shape;121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4" name="Google Shape;121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5" name="Google Shape;121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6" name="Google Shape;121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7" name="Google Shape;121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8" name="Google Shape;1218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9" name="Google Shape;121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0" name="Google Shape;122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1" name="Google Shape;122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2" name="Google Shape;122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3" name="Google Shape;122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4" name="Google Shape;1224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5" name="Google Shape;1225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6" name="Google Shape;1226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7" name="Google Shape;1227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8" name="Google Shape;1228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9" name="Google Shape;1229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0" name="Google Shape;123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1" name="Google Shape;123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2" name="Google Shape;123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3" name="Google Shape;123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4" name="Google Shape;123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5" name="Google Shape;1235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6" name="Google Shape;123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7" name="Google Shape;123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8" name="Google Shape;123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9" name="Google Shape;123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0" name="Google Shape;124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1" name="Google Shape;1241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2" name="Google Shape;124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3" name="Google Shape;124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4" name="Google Shape;124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5" name="Google Shape;124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6" name="Google Shape;124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7" name="Google Shape;1247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8" name="Google Shape;124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9" name="Google Shape;124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0" name="Google Shape;125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1" name="Google Shape;125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2" name="Google Shape;125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3" name="Google Shape;1253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4" name="Google Shape;125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5" name="Google Shape;125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6" name="Google Shape;125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7" name="Google Shape;125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8" name="Google Shape;125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9" name="Google Shape;1259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1" name="Google Shape;1261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2" name="Google Shape;1262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3" name="Google Shape;1263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7" name="Google Shape;1267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8" name="Google Shape;1268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9" name="Google Shape;1269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0" name="Google Shape;127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1" name="Google Shape;127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2" name="Google Shape;127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3" name="Google Shape;127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4" name="Google Shape;127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5" name="Google Shape;1275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6" name="Google Shape;127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7" name="Google Shape;127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8" name="Google Shape;127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9" name="Google Shape;127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0" name="Google Shape;128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1" name="Google Shape;1281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2" name="Google Shape;128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3" name="Google Shape;128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4" name="Google Shape;128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5" name="Google Shape;128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6" name="Google Shape;128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7" name="Google Shape;1287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8" name="Google Shape;128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9" name="Google Shape;128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0" name="Google Shape;129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1" name="Google Shape;129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2" name="Google Shape;129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3" name="Google Shape;1293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4" name="Google Shape;1294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5" name="Google Shape;1295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6" name="Google Shape;1296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7" name="Google Shape;1297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8" name="Google Shape;1298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9" name="Google Shape;129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0" name="Google Shape;130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1" name="Google Shape;130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2" name="Google Shape;130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3" name="Google Shape;130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4" name="Google Shape;1304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5" name="Google Shape;130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6" name="Google Shape;130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7" name="Google Shape;130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8" name="Google Shape;130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9" name="Google Shape;130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0" name="Google Shape;1310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1" name="Google Shape;131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2" name="Google Shape;131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3" name="Google Shape;131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4" name="Google Shape;131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5" name="Google Shape;131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6" name="Google Shape;1316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7" name="Google Shape;131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8" name="Google Shape;131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9" name="Google Shape;131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0" name="Google Shape;132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1" name="Google Shape;132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2" name="Google Shape;1322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3" name="Google Shape;132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4" name="Google Shape;132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5" name="Google Shape;132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6" name="Google Shape;132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7" name="Google Shape;132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8" name="Google Shape;1328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0" name="Google Shape;1330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1" name="Google Shape;1331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2" name="Google Shape;1332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6" name="Google Shape;1336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7" name="Google Shape;1337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8" name="Google Shape;1338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9" name="Google Shape;133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0" name="Google Shape;134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1" name="Google Shape;134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2" name="Google Shape;134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3" name="Google Shape;134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4" name="Google Shape;1344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5" name="Google Shape;134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6" name="Google Shape;134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7" name="Google Shape;134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8" name="Google Shape;134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9" name="Google Shape;134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0" name="Google Shape;1350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1" name="Google Shape;135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2" name="Google Shape;135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3" name="Google Shape;135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4" name="Google Shape;135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5" name="Google Shape;135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6" name="Google Shape;1356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7" name="Google Shape;135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8" name="Google Shape;135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9" name="Google Shape;135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0" name="Google Shape;136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1" name="Google Shape;136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2" name="Google Shape;1362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3" name="Google Shape;136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4" name="Google Shape;136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5" name="Google Shape;136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6" name="Google Shape;136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7" name="Google Shape;136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8" name="Google Shape;1368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0" name="Google Shape;1370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1" name="Google Shape;1371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2" name="Google Shape;1372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3" name="Google Shape;1373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4" name="Google Shape;1374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5" name="Google Shape;137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6" name="Google Shape;137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7" name="Google Shape;137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8" name="Google Shape;137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9" name="Google Shape;137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0" name="Google Shape;1380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1" name="Google Shape;138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2" name="Google Shape;138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3" name="Google Shape;138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4" name="Google Shape;138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5" name="Google Shape;138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6" name="Google Shape;1386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7" name="Google Shape;138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8" name="Google Shape;138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9" name="Google Shape;138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0" name="Google Shape;139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1" name="Google Shape;139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2" name="Google Shape;1392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3" name="Google Shape;139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4" name="Google Shape;139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5" name="Google Shape;139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6" name="Google Shape;139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7" name="Google Shape;139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8" name="Google Shape;1398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9" name="Google Shape;139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0" name="Google Shape;140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1" name="Google Shape;140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2" name="Google Shape;140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3" name="Google Shape;140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4" name="Google Shape;1404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6" name="Google Shape;1406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7" name="Google Shape;1407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8" name="Google Shape;1408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2" name="Google Shape;1412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3" name="Google Shape;1413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4" name="Google Shape;1414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5" name="Google Shape;1415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8" name="Google Shape;1418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9" name="Google Shape;1419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1" name="Google Shape;1421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4" name="Google Shape;1424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7" name="Google Shape;1427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8" name="Google Shape;1428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0" name="Google Shape;1460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7" name="Google Shape;1467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8" name="Google Shape;1468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6" name="Google Shape;1476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8" name="Google Shape;1478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9" name="Google Shape;1479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0" name="Google Shape;1480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3" name="Google Shape;1483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4" name="Google Shape;1484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5" name="Google Shape;1485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6" name="Google Shape;1486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7" name="Google Shape;1487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0" name="Google Shape;1490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2" name="Google Shape;1492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3" name="Google Shape;1493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4" name="Google Shape;1494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7" name="Google Shape;1497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9" name="Google Shape;1499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0" name="Google Shape;1500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1" name="Google Shape;1501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02" name="Google Shape;1502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3" name="Google Shape;1503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4" name="Google Shape;1504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7" name="Google Shape;1507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9" name="Google Shape;1509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1" name="Google Shape;1511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12" name="Google Shape;1512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3" name="Google Shape;1513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4" name="Google Shape;1514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5" name="Google Shape;1515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8" name="Google Shape;1518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0" name="Google Shape;1520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1" name="Google Shape;1521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22" name="Google Shape;1522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3" name="Google Shape;1523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4" name="Google Shape;1524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5" name="Google Shape;1525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6" name="Google Shape;1526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9" name="Google Shape;1529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1" name="Google Shape;1531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2" name="Google Shape;1532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3" name="Google Shape;1533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4" name="Google Shape;1534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5" name="Google Shape;1535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6" name="Google Shape;1536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7" name="Google Shape;1537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oogle Shape;1539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0" name="Google Shape;1540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2" name="Google Shape;1542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4" name="Google Shape;1544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5" name="Google Shape;1545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6" name="Google Shape;1546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7" name="Google Shape;1547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8" name="Google Shape;1548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9" name="Google Shape;1549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1" name="Google Shape;1551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52" name="Google Shape;1552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3" name="Google Shape;1553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4" name="Google Shape;1554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5" name="Google Shape;1555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6" name="Google Shape;1556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9" name="Google Shape;1559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1" name="Google Shape;1561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3" name="Google Shape;1563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4" name="Google Shape;1564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5" name="Google Shape;1565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6" name="Google Shape;1566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7" name="Google Shape;1567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8" name="Google Shape;1568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0" name="Google Shape;1570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1" name="Google Shape;1571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2" name="Google Shape;1572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3" name="Google Shape;1573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4" name="Google Shape;1574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5" name="Google Shape;1575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8" name="Google Shape;1578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2" name="Google Shape;1582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3" name="Google Shape;1583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4" name="Google Shape;1584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5" name="Google Shape;1585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6" name="Google Shape;1586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7" name="Google Shape;1587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9" name="Google Shape;1589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0" name="Google Shape;1590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1" name="Google Shape;1591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2" name="Google Shape;1592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3" name="Google Shape;1593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4" name="Google Shape;1594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Twce+E1evE=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7" name="Google Shape;1597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9" name="Google Shape;1599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0" name="Google Shape;1600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VXAPNFfuNI=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3" name="Google Shape;1603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7" name="Google Shape;1607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8" name="Google Shape;1608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9" name="Google Shape;1609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/wtgOjBzms=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2" name="Google Shape;1612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6" name="Google Shape;1616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7" name="Google Shape;1617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8" name="Google Shape;1618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9" name="Google Shape;1619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gOt6w3oIgE=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2" name="Google Shape;1622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3" name="Google Shape;1623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4" name="Google Shape;1624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5" name="Google Shape;1625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6" name="Google Shape;1626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7" name="Google Shape;1627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hXMir3rlt4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3" name="Google Shape;1633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5" name="Google Shape;1635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6" name="Google Shape;1636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a5OsUvn58W4="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0" name="Google Shape;1640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1" name="Google Shape;1641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2" name="Google Shape;1642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3" name="Google Shape;1643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+fs6d8cNBk=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7" name="Google Shape;1647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8" name="Google Shape;1648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9" name="Google Shape;1649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0" name="Google Shape;1650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cooSngT/EFI=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4" name="Google Shape;1654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5" name="Google Shape;1655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6" name="Google Shape;1656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U9aRgxABrM=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0" name="Google Shape;1660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1" name="Google Shape;1661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2" name="Google Shape;1662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BSQSP7cgh8=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5" name="Google Shape;1665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ml6Kn0/bT4=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6" name="Google Shape;167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9" name="Google Shape;167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1" name="Google Shape;168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2" name="Google Shape;168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3" name="Google Shape;168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4" name="Google Shape;168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vq0S6z2RtQ=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7" name="Google Shape;1687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09"/>
          <p:cNvSpPr txBox="1">
            <a:spLocks noGrp="1"/>
          </p:cNvSpPr>
          <p:nvPr>
            <p:ph type="body" idx="1"/>
          </p:nvPr>
        </p:nvSpPr>
        <p:spPr>
          <a:xfrm>
            <a:off x="230186" y="2351400"/>
            <a:ext cx="3806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PORTFOLIO WEBSITE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1411af2df5_1_47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89" name="Google Shape;1889;g21411af2df5_1_47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Scheduling and Estimates: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The following is the estimated timeline for the development of the portfolio website: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User interface design: 1 weeks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Application development: 1 weeks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Testing and debugging:  3 days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Documentation: 3 days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1411af2df5_1_54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95" name="Google Shape;1895;g21411af2df5_1_54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Technical Process: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 The following is the technical process for the development of the ecommerce web application: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Requirements gathering and analysis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Design and prototyping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Implementation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Testing and debugging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Deployment and maintenance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1411af2df5_1_64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5299"/>
              <a:buFont typeface="Public Sans"/>
              <a:buNone/>
            </a:pPr>
            <a:r>
              <a:rPr lang="en-US" sz="1300" b="0"/>
              <a:t>Task 1: </a:t>
            </a:r>
            <a:endParaRPr/>
          </a:p>
        </p:txBody>
      </p:sp>
      <p:sp>
        <p:nvSpPr>
          <p:cNvPr id="1901" name="Google Shape;1901;g21411af2df5_1_64"/>
          <p:cNvSpPr txBox="1">
            <a:spLocks noGrp="1"/>
          </p:cNvSpPr>
          <p:nvPr>
            <p:ph type="body" idx="1"/>
          </p:nvPr>
        </p:nvSpPr>
        <p:spPr>
          <a:xfrm>
            <a:off x="110050" y="115489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Creation of SRS &amp; </a:t>
            </a:r>
            <a:r>
              <a:rPr lang="en-US" sz="1300" dirty="0" err="1"/>
              <a:t>Github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Create SRS : “Your Project”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Creation &amp; Set-up of </a:t>
            </a:r>
            <a:r>
              <a:rPr lang="en-US" sz="1300" dirty="0" err="1"/>
              <a:t>Github</a:t>
            </a:r>
            <a:r>
              <a:rPr lang="en-US" sz="1300" dirty="0"/>
              <a:t> account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US" sz="1300" dirty="0"/>
              <a:t>Creation &amp; Hands-on to various commands of Git Bash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Evaluation Metric: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100% Completion of the above tasks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1411af2df5_1_73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89"/>
              <a:buFont typeface="Public Sans"/>
              <a:buNone/>
            </a:pPr>
            <a:r>
              <a:rPr lang="en-US" sz="1300" b="0"/>
              <a:t>Task 1: </a:t>
            </a:r>
            <a:endParaRPr/>
          </a:p>
        </p:txBody>
      </p:sp>
      <p:sp>
        <p:nvSpPr>
          <p:cNvPr id="1907" name="Google Shape;1907;g21411af2df5_1_73"/>
          <p:cNvSpPr txBox="1">
            <a:spLocks noGrp="1"/>
          </p:cNvSpPr>
          <p:nvPr>
            <p:ph type="body" idx="1"/>
          </p:nvPr>
        </p:nvSpPr>
        <p:spPr>
          <a:xfrm>
            <a:off x="110050" y="115489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Learning Outcomes: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Get to know about different lifecycle models.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Understanding importance and how to create an SRS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Knowing various commands of Github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Understanding agile and scrum management techniques for efficient product development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err="1"/>
              <a:t>Github</a:t>
            </a:r>
            <a:r>
              <a:rPr lang="en-US" dirty="0"/>
              <a:t> Link</a:t>
            </a:r>
            <a:endParaRPr dirty="0"/>
          </a:p>
        </p:txBody>
      </p:sp>
      <p:sp>
        <p:nvSpPr>
          <p:cNvPr id="1913" name="Google Shape;1913;p212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dirty="0"/>
              <a:t>https://github.com/Jeeva-1701/NaanMuthalvan_FullStack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4741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213"/>
          <p:cNvSpPr txBox="1"/>
          <p:nvPr/>
        </p:nvSpPr>
        <p:spPr>
          <a:xfrm>
            <a:off x="97512" y="3666203"/>
            <a:ext cx="28794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Lokeshwer</a:t>
            </a:r>
            <a:r>
              <a:rPr lang="en-US" dirty="0"/>
              <a:t> 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Harish 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Poova</a:t>
            </a:r>
            <a:r>
              <a:rPr lang="en-US" dirty="0"/>
              <a:t> </a:t>
            </a:r>
            <a:r>
              <a:rPr lang="en-US" dirty="0" err="1"/>
              <a:t>Ragavan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Mohanaruban</a:t>
            </a:r>
            <a:r>
              <a:rPr lang="en-US" dirty="0"/>
              <a:t> 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Jeevasakthi</a:t>
            </a:r>
            <a:r>
              <a:rPr lang="en-US" dirty="0"/>
              <a:t> 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41" name="Google Shape;1841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38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lang="en-US" sz="1300" dirty="0"/>
              <a:t>Introduction: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This Software Requirements Specification (SRS) report outlines the requirements for an Portfolio Website. The purpose of this website is to provide a user-friendly interface for HR’s and the Interviewers to know about the particular applicant easily and his works and also it acts a resume to that applicant.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Overview: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A portfolio website is a digital platform that showcases an individual's or a company's work, skills, achievements, and services. It is typically used by artists, designers, photographers, writers, developers, and other professionals who want to promote their work and attract potential clients or employers.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1411af2df5_1_9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47" name="Google Shape;1847;g21411af2df5_1_9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Customers: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target audience for this website is the potential clients, employers, industry peers and general public.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Platform: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 The portfolio website will be developed as a website which is done  using HTML, CSS, REACT and a backend programming language for contacting to the person directly using JAVASCRIPT. The website can hosted using a domain name server for an easy access for clients to see or by the </a:t>
            </a:r>
            <a:r>
              <a:rPr lang="en-US" sz="1300" dirty="0" err="1"/>
              <a:t>github</a:t>
            </a:r>
            <a:r>
              <a:rPr lang="en-US" sz="1300" dirty="0"/>
              <a:t> we can host the portfolio</a:t>
            </a:r>
            <a:endParaRPr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1411af2df5_1_2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53" name="Google Shape;1853;g21411af2df5_1_2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Functionality: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following are the core functionalities of the     portfolio website: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About the user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Clients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Technical Skills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Education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Academia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Interaction with the user by client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411af2df5_1_16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59" name="Google Shape;1859;g21411af2df5_1_16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Development &amp; Responsibility: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development phase required for building the portfolio website will consist of a project manager, front-end developer, back-end developer, database administrator, and </a:t>
            </a:r>
            <a:r>
              <a:rPr lang="en-US" sz="1300" dirty="0" err="1"/>
              <a:t>ui</a:t>
            </a:r>
            <a:r>
              <a:rPr lang="en-US" sz="1300" dirty="0"/>
              <a:t>/</a:t>
            </a:r>
            <a:r>
              <a:rPr lang="en-US" sz="1300" dirty="0" err="1"/>
              <a:t>ux</a:t>
            </a:r>
            <a:r>
              <a:rPr lang="en-US" sz="1300" dirty="0"/>
              <a:t> designing. The project manager will be responsible for overall project management, while the front-end developer will be responsible for  implementing the user interface. The back-end developer will be responsible for implementing the business logic and integrating the application with third-person. The database administrator will be responsible for designing and managing the database, while the </a:t>
            </a:r>
            <a:r>
              <a:rPr lang="en-US" sz="1300" dirty="0" err="1"/>
              <a:t>ui</a:t>
            </a:r>
            <a:r>
              <a:rPr lang="en-US" sz="1300" dirty="0"/>
              <a:t>/</a:t>
            </a:r>
            <a:r>
              <a:rPr lang="en-US" sz="1300" dirty="0" err="1"/>
              <a:t>ux</a:t>
            </a:r>
            <a:r>
              <a:rPr lang="en-US" sz="1300" dirty="0"/>
              <a:t> designer will be responsible for designing the website to ensure it meets the specified requirements.</a:t>
            </a:r>
            <a:endParaRPr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1411af2df5_1_22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65" name="Google Shape;1865;g21411af2df5_1_22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Scopes and Goals: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 The scope of the ecommerce web application includes the following goals: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Create a user-friendly interface for customers to browse and purchase products online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Implement a robust and secure authentication and authorization system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Integrate with popular payment gateways for secure and reliable payment processing</a:t>
            </a:r>
            <a:endParaRPr sz="13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/>
              <a:t>Provide an admin interface for managing products, orders, and customers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1411af2df5_1_28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71" name="Google Shape;1871;g21411af2df5_1_28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Deliverables: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 The following are the deliverables for the ecommerce web application: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User interface design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Application code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Database schema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Information about the developer or the applicant</a:t>
            </a: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1411af2df5_1_34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77" name="Google Shape;1877;g21411af2df5_1_34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Risk Management: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 The following risks have been identified for the ecommerce web application: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Security risks such as data breaches and hacking attempts</a:t>
            </a:r>
            <a:endParaRPr lang="en-IN"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IN" sz="1300" dirty="0"/>
              <a:t>User interface not in an engaging way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Technical failures such as server downtime and database corruption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1411af2df5_1_41"/>
          <p:cNvSpPr txBox="1">
            <a:spLocks noGrp="1"/>
          </p:cNvSpPr>
          <p:nvPr>
            <p:ph type="title"/>
          </p:nvPr>
        </p:nvSpPr>
        <p:spPr>
          <a:xfrm>
            <a:off x="144696" y="810800"/>
            <a:ext cx="454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Public Sans"/>
              <a:buNone/>
            </a:pPr>
            <a:r>
              <a:rPr lang="en-US"/>
              <a:t>SOFTWARE REQUIREMENT SPECIFICATION(SRS)</a:t>
            </a:r>
            <a:endParaRPr/>
          </a:p>
        </p:txBody>
      </p:sp>
      <p:sp>
        <p:nvSpPr>
          <p:cNvPr id="1883" name="Google Shape;1883;g21411af2df5_1_41"/>
          <p:cNvSpPr txBox="1">
            <a:spLocks noGrp="1"/>
          </p:cNvSpPr>
          <p:nvPr>
            <p:ph type="body" idx="1"/>
          </p:nvPr>
        </p:nvSpPr>
        <p:spPr>
          <a:xfrm>
            <a:off x="144700" y="1295649"/>
            <a:ext cx="4548600" cy="3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Risk Mitigation:</a:t>
            </a: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dirty="0"/>
              <a:t> The following strategies will be used to mitigate the identified risks: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Implement secure coding practices and regularly update security measures to prevent data breaches and hacking attempts</a:t>
            </a:r>
            <a:endParaRPr sz="13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Consistently change the design of the website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300" dirty="0"/>
              <a:t>Implement a disaster recovery plan and regularly backup data to prevent technical failures such as server downtime and database corruption.</a:t>
            </a: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759</Words>
  <Application>Microsoft Office PowerPoint</Application>
  <PresentationFormat>On-screen Show (16:9)</PresentationFormat>
  <Paragraphs>121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arial</vt:lpstr>
      <vt:lpstr>Public Sans</vt:lpstr>
      <vt:lpstr>Noto Sans Symbols</vt:lpstr>
      <vt:lpstr>Söhne</vt:lpstr>
      <vt:lpstr>arial</vt:lpstr>
      <vt:lpstr>Simple Light</vt:lpstr>
      <vt:lpstr>PowerPoint Presentation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SOFTWARE REQUIREMENT SPECIFICATION(SRS)</vt:lpstr>
      <vt:lpstr>Task 1: </vt:lpstr>
      <vt:lpstr>Task 1: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jeevasakthi s</cp:lastModifiedBy>
  <cp:revision>5</cp:revision>
  <dcterms:created xsi:type="dcterms:W3CDTF">2020-08-13T11:21:46Z</dcterms:created>
  <dcterms:modified xsi:type="dcterms:W3CDTF">2023-03-30T13:49:53Z</dcterms:modified>
</cp:coreProperties>
</file>